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SON, ROSE" initials="JR" lastIdx="5" clrIdx="0">
    <p:extLst>
      <p:ext uri="{19B8F6BF-5375-455C-9EA6-DF929625EA0E}">
        <p15:presenceInfo xmlns:p15="http://schemas.microsoft.com/office/powerpoint/2012/main" userId="S::rjohnson@yonkerspublicschools.org::2f32e6e7-b82a-44a0-82fc-cd21ee1aaf2b" providerId="AD"/>
      </p:ext>
    </p:extLst>
  </p:cmAuthor>
  <p:cmAuthor id="2" name="SANSEVERINO, SUZANNE" initials="SS" lastIdx="2" clrIdx="1">
    <p:extLst>
      <p:ext uri="{19B8F6BF-5375-455C-9EA6-DF929625EA0E}">
        <p15:presenceInfo xmlns:p15="http://schemas.microsoft.com/office/powerpoint/2012/main" userId="S::ssanseverino@yonkerspublicschools.org::582297c1-bd57-4d33-b406-fa1fdaff987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0"/>
  </p:normalViewPr>
  <p:slideViewPr>
    <p:cSldViewPr snapToGrid="0">
      <p:cViewPr varScale="1">
        <p:scale>
          <a:sx n="80" d="100"/>
          <a:sy n="80" d="100"/>
        </p:scale>
        <p:origin x="312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5-26T08:19:37.109" idx="1">
    <p:pos x="10" y="10"/>
    <p:text>can we add baby wipes, 2 packs of zip lock bags 1 small 1 large, for the crayons can we add jumbo and possible for the pencils add Ticonderoga jumbo pencils?
</p:text>
    <p:extLst>
      <p:ext uri="{C676402C-5697-4E1C-873F-D02D1690AC5C}">
        <p15:threadingInfo xmlns:p15="http://schemas.microsoft.com/office/powerpoint/2012/main" timeZoneBias="420"/>
      </p:ext>
    </p:extLst>
  </p:cm>
  <p:cm authorId="1" dt="2020-05-26T08:21:38.642" idx="2">
    <p:pos x="10" y="106"/>
    <p:text>Also , 2 plastic pocket folders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25:50.694" idx="3">
    <p:pos x="10" y="202"/>
    <p:text>[@SANSEVERINO, SUZANNE] 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36:01.098" idx="4">
    <p:pos x="10" y="298"/>
    <p:text>[@SANSEVERINO, SUZANNE] will you resend this or an email to the others to see if they agree to the additions? or do you think that is necessary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2" dt="2020-05-26T08:36:41.724" idx="1">
    <p:pos x="10" y="394"/>
    <p:text>yup ill send a messsge to view it again 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2" dt="2020-05-26T08:37:34.630" idx="2">
    <p:pos x="10" y="490"/>
    <p:text>did you want to add anything to the communicaiton page about what platfor is best to contact you on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  <p:cm authorId="1" dt="2020-05-26T08:38:30.554" idx="5">
    <p:pos x="10" y="586"/>
    <p:text>oh yes, I use classdojo for communication mostly but of course email is there
</p:text>
    <p:extLst>
      <p:ext uri="{C676402C-5697-4E1C-873F-D02D1690AC5C}">
        <p15:threadingInfo xmlns:p15="http://schemas.microsoft.com/office/powerpoint/2012/main" timeZoneBias="420">
          <p15:parentCm authorId="1" idx="1"/>
        </p15:threadingInfo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630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85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089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0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759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6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327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763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266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87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14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A0EA6-8368-524B-9E53-9E458054A3B3}" type="datetimeFigureOut">
              <a:rPr lang="en-US" smtClean="0"/>
              <a:t>9/8/21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F1852-B440-8E4E-BE7A-B808F98CCE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96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nmarji3@yonkerspublicschools.org" TargetMode="External"/><Relationship Id="rId2" Type="http://schemas.openxmlformats.org/officeDocument/2006/relationships/hyperlink" Target="mailto:ssanseverino@yonkerspublicschools.org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Johnson-Rjohnson@yonkerspublicschools.or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5DF9DE3-A88A-E74F-8D09-4327E502DBA1}"/>
              </a:ext>
            </a:extLst>
          </p:cNvPr>
          <p:cNvSpPr txBox="1"/>
          <p:nvPr/>
        </p:nvSpPr>
        <p:spPr>
          <a:xfrm>
            <a:off x="414528" y="1925807"/>
            <a:ext cx="6030697" cy="59093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 dirty="0">
                <a:latin typeface="Chalkboard SE"/>
              </a:rPr>
              <a:t>Dear Parents/Guardians,</a:t>
            </a:r>
          </a:p>
          <a:p>
            <a:r>
              <a:rPr lang="en-US" sz="1400" dirty="0">
                <a:latin typeface="Chalkboard SE"/>
              </a:rPr>
              <a:t>  </a:t>
            </a:r>
            <a:endParaRPr lang="en-US" sz="1400" dirty="0">
              <a:latin typeface="Chalkboard SE" panose="03050602040202020205" pitchFamily="66" charset="77"/>
            </a:endParaRPr>
          </a:p>
          <a:p>
            <a:r>
              <a:rPr lang="en-US" sz="1400" dirty="0">
                <a:latin typeface="Chalkboard SE"/>
              </a:rPr>
              <a:t>     Welcome to the 2021/2022 school year here at </a:t>
            </a:r>
            <a:r>
              <a:rPr lang="en-US" sz="1400" dirty="0" err="1">
                <a:latin typeface="Chalkboard SE"/>
              </a:rPr>
              <a:t>Hostos</a:t>
            </a:r>
            <a:r>
              <a:rPr lang="en-US" sz="1400" dirty="0">
                <a:latin typeface="Chalkboard SE"/>
              </a:rPr>
              <a:t>!  We are very excited to welcome back your child and look forward to a year full of fun and learning!</a:t>
            </a:r>
          </a:p>
          <a:p>
            <a:r>
              <a:rPr lang="en-US" sz="1400" dirty="0">
                <a:latin typeface="Chalkboard SE"/>
              </a:rPr>
              <a:t>      Communication is a key component in helping your child grow.  Please feel free to contact us any time you have a question or concern about your child. A message can be left at </a:t>
            </a:r>
            <a:r>
              <a:rPr lang="en-US" sz="1400" dirty="0" err="1">
                <a:latin typeface="Chalkboard SE"/>
              </a:rPr>
              <a:t>Hostos</a:t>
            </a:r>
            <a:r>
              <a:rPr lang="en-US" sz="1400" dirty="0">
                <a:latin typeface="Chalkboard SE"/>
              </a:rPr>
              <a:t> at (914) 376-8430 or through class Dojo (see below).  </a:t>
            </a:r>
          </a:p>
          <a:p>
            <a:r>
              <a:rPr lang="en-US" sz="1400" dirty="0">
                <a:latin typeface="Chalkboard SE"/>
              </a:rPr>
              <a:t>       Each day, we have a snack time to encourage social skills as well as practicing our manners. Please send in a small, healthy snack and a water/juice each day for your child.  If you have any difficulties providing this, please contact us and we can find a solution!  Also, please label all your child’s clothes (hats, coats, sweatshirts, etc.)  Sometimes items are put in the wrong cubbies by mistake!</a:t>
            </a:r>
            <a:endParaRPr lang="en-US" dirty="0">
              <a:cs typeface="Calibri" panose="020F0502020204030204"/>
            </a:endParaRPr>
          </a:p>
          <a:p>
            <a:r>
              <a:rPr lang="en-US" sz="1400" dirty="0">
                <a:latin typeface="Chalkboard SE"/>
              </a:rPr>
              <a:t>      We have attached a  list of school supplies that we are requesting you to send in with you child.  Along with these supplies, please send in a complete change of clothes for your child (in a zip lock bag and labeled with their name) in case there are any spills or accidents during the day.</a:t>
            </a:r>
          </a:p>
          <a:p>
            <a:r>
              <a:rPr lang="en-US" sz="1400" dirty="0">
                <a:latin typeface="Chalkboard SE"/>
              </a:rPr>
              <a:t>      We are looking forward to getting back to school and seeing our classes again!</a:t>
            </a:r>
          </a:p>
          <a:p>
            <a:r>
              <a:rPr lang="en-US" sz="1400" dirty="0">
                <a:latin typeface="Chalkboard SE"/>
              </a:rPr>
              <a:t>   </a:t>
            </a:r>
            <a:endParaRPr lang="en-US" sz="1400" dirty="0">
              <a:latin typeface="Chalkboard SE" panose="03050602040202020205" pitchFamily="66" charset="77"/>
            </a:endParaRPr>
          </a:p>
          <a:p>
            <a:r>
              <a:rPr lang="en-US" sz="1400" dirty="0">
                <a:latin typeface="Chalkboard SE"/>
              </a:rPr>
              <a:t>                         Sincerely,</a:t>
            </a:r>
          </a:p>
          <a:p>
            <a:r>
              <a:rPr lang="en-US" sz="1400" dirty="0">
                <a:latin typeface="Chalkboard SE"/>
              </a:rPr>
              <a:t>                           Mrs. Sue</a:t>
            </a:r>
          </a:p>
          <a:p>
            <a:r>
              <a:rPr lang="en-US" sz="1400" dirty="0">
                <a:latin typeface="Chalkboard SE"/>
              </a:rPr>
              <a:t>                           Ms. Johnson</a:t>
            </a:r>
            <a:endParaRPr lang="en-US" dirty="0"/>
          </a:p>
          <a:p>
            <a:r>
              <a:rPr lang="en-US" sz="1400" dirty="0">
                <a:latin typeface="Chalkboard SE"/>
              </a:rPr>
              <a:t>                           Ms. </a:t>
            </a:r>
            <a:r>
              <a:rPr lang="en-US" sz="1400" dirty="0" err="1">
                <a:latin typeface="Chalkboard SE"/>
              </a:rPr>
              <a:t>Marji</a:t>
            </a:r>
            <a:endParaRPr lang="en-US" sz="1400" dirty="0">
              <a:latin typeface="Chalkboard SE"/>
            </a:endParaRPr>
          </a:p>
          <a:p>
            <a:r>
              <a:rPr lang="en-US" sz="1400" dirty="0">
                <a:latin typeface="Chalkboard SE"/>
              </a:rPr>
              <a:t>                           Ms. </a:t>
            </a:r>
            <a:r>
              <a:rPr lang="en-US" sz="1400" dirty="0" err="1">
                <a:latin typeface="Chalkboard SE"/>
              </a:rPr>
              <a:t>Viruet</a:t>
            </a:r>
            <a:endParaRPr lang="en-US" sz="1400" dirty="0">
              <a:latin typeface="Chalkboard SE"/>
            </a:endParaRPr>
          </a:p>
          <a:p>
            <a:endParaRPr lang="en-US" sz="1400" dirty="0">
              <a:latin typeface="Chalkboard SE" panose="03050602040202020205" pitchFamily="66" charset="77"/>
            </a:endParaRPr>
          </a:p>
          <a:p>
            <a:r>
              <a:rPr lang="en-US" sz="1400" dirty="0">
                <a:latin typeface="Chalkboard SE"/>
              </a:rPr>
              <a:t>     </a:t>
            </a:r>
            <a:endParaRPr lang="en-US" sz="1400" dirty="0">
              <a:latin typeface="Chalkboard SE" panose="03050602040202020205" pitchFamily="66" charset="77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388411-C9EE-2C46-94F3-3A7D1BF926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7365" y="123278"/>
            <a:ext cx="4053709" cy="1505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981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E037A9-145F-3A40-BDBE-44976D620310}"/>
              </a:ext>
            </a:extLst>
          </p:cNvPr>
          <p:cNvSpPr txBox="1"/>
          <p:nvPr/>
        </p:nvSpPr>
        <p:spPr>
          <a:xfrm>
            <a:off x="136187" y="184826"/>
            <a:ext cx="6361890" cy="7848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Communications:</a:t>
            </a:r>
          </a:p>
          <a:p>
            <a:r>
              <a:rPr lang="en-US" dirty="0"/>
              <a:t>  Mrs. Sue- </a:t>
            </a:r>
            <a:r>
              <a:rPr lang="en-US" dirty="0">
                <a:hlinkClick r:id="rId2"/>
              </a:rPr>
              <a:t>ssanseverino@yonkerspublicschools.org</a:t>
            </a:r>
            <a:endParaRPr lang="en-US" dirty="0"/>
          </a:p>
          <a:p>
            <a:r>
              <a:rPr lang="en-US" dirty="0"/>
              <a:t>   Dojo is used as a main component in the classroom to share information and communicate with each other regarding your child. 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r>
              <a:rPr lang="en-US" dirty="0" err="1">
                <a:cs typeface="Calibri" panose="020F0502020204030204"/>
              </a:rPr>
              <a:t>Ms.Marji</a:t>
            </a:r>
            <a:r>
              <a:rPr lang="en-US" dirty="0">
                <a:cs typeface="Calibri" panose="020F0502020204030204"/>
              </a:rPr>
              <a:t>- </a:t>
            </a:r>
            <a:r>
              <a:rPr lang="en-US" dirty="0">
                <a:cs typeface="Calibri" panose="020F0502020204030204"/>
                <a:hlinkClick r:id="rId3"/>
              </a:rPr>
              <a:t>nmarji3@yonkerspublicschools.org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Dojo is used as a main component in the classroom to share information and communicate with each other regarding your child.  </a:t>
            </a: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Ms. Johnson. </a:t>
            </a:r>
            <a:r>
              <a:rPr lang="en-US" dirty="0">
                <a:cs typeface="Calibri" panose="020F0502020204030204"/>
                <a:hlinkClick r:id="rId4"/>
              </a:rPr>
              <a:t>-Rjohnson@yonkerspublicschools.org</a:t>
            </a:r>
          </a:p>
          <a:p>
            <a:r>
              <a:rPr lang="en-US" dirty="0">
                <a:cs typeface="Calibri" panose="020F0502020204030204"/>
              </a:rPr>
              <a:t>Dojo is used as a main component in the classroom to share information and communicate with each other regarding your child.</a:t>
            </a: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Ms. Viruet - @aviruet@yonkerspublicschools.org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Dojo is used as a main component in the classroom to share information and communicate with each other regarding your child.</a:t>
            </a:r>
            <a:endParaRPr lang="en-US" dirty="0"/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* Some teachers may choose to use a communication book to communicate daily.  Please check with your child specific teacher.</a:t>
            </a:r>
          </a:p>
        </p:txBody>
      </p:sp>
    </p:spTree>
    <p:extLst>
      <p:ext uri="{BB962C8B-B14F-4D97-AF65-F5344CB8AC3E}">
        <p14:creationId xmlns:p14="http://schemas.microsoft.com/office/powerpoint/2010/main" val="412289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E696A11-C652-7D43-A46A-98E8476C148F}"/>
              </a:ext>
            </a:extLst>
          </p:cNvPr>
          <p:cNvSpPr txBox="1"/>
          <p:nvPr/>
        </p:nvSpPr>
        <p:spPr>
          <a:xfrm>
            <a:off x="591977" y="172116"/>
            <a:ext cx="5060731" cy="86792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latin typeface="Chalkboard SE"/>
              </a:rPr>
              <a:t>                     Supply List</a:t>
            </a:r>
          </a:p>
          <a:p>
            <a:endParaRPr lang="en-US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2 boxes of Crayola crayons</a:t>
            </a:r>
          </a:p>
          <a:p>
            <a:r>
              <a:rPr lang="en-US" dirty="0">
                <a:latin typeface="Chalkboard SE"/>
              </a:rPr>
              <a:t>1 box Crayola Jumbo crayons</a:t>
            </a:r>
          </a:p>
          <a:p>
            <a:r>
              <a:rPr lang="en-US" dirty="0">
                <a:latin typeface="Chalkboard SE"/>
              </a:rPr>
              <a:t>2 boxes of Crayola markers</a:t>
            </a:r>
          </a:p>
          <a:p>
            <a:r>
              <a:rPr lang="en-US" dirty="0">
                <a:latin typeface="Chalkboard SE"/>
              </a:rPr>
              <a:t>1 box of Crayola colored pencils</a:t>
            </a:r>
          </a:p>
          <a:p>
            <a:r>
              <a:rPr lang="en-US" dirty="0">
                <a:latin typeface="Chalkboard SE"/>
              </a:rPr>
              <a:t>1 box of pencils 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1 box Jumbo Ticonderoga pencils</a:t>
            </a:r>
          </a:p>
          <a:p>
            <a:r>
              <a:rPr lang="en-US" dirty="0">
                <a:latin typeface="Chalkboard SE"/>
              </a:rPr>
              <a:t>2 erasers</a:t>
            </a:r>
          </a:p>
          <a:p>
            <a:r>
              <a:rPr lang="en-US" dirty="0">
                <a:latin typeface="Chalkboard SE"/>
              </a:rPr>
              <a:t>4 glue sticks</a:t>
            </a:r>
          </a:p>
          <a:p>
            <a:r>
              <a:rPr lang="en-US" dirty="0">
                <a:latin typeface="Chalkboard SE"/>
              </a:rPr>
              <a:t>1 16oz jar of paint (favorite color)</a:t>
            </a:r>
          </a:p>
          <a:p>
            <a:r>
              <a:rPr lang="en-US" dirty="0">
                <a:latin typeface="Chalkboard SE"/>
              </a:rPr>
              <a:t>2 bottles of Elmer's liquid glue</a:t>
            </a:r>
          </a:p>
          <a:p>
            <a:r>
              <a:rPr lang="en-US" dirty="0">
                <a:latin typeface="Chalkboard SE"/>
              </a:rPr>
              <a:t>3 boxes of tissues</a:t>
            </a:r>
          </a:p>
          <a:p>
            <a:r>
              <a:rPr lang="en-US" dirty="0">
                <a:latin typeface="Chalkboard SE"/>
              </a:rPr>
              <a:t>2 bottles of hand soap</a:t>
            </a:r>
          </a:p>
          <a:p>
            <a:r>
              <a:rPr lang="en-US" dirty="0">
                <a:latin typeface="Chalkboard SE"/>
              </a:rPr>
              <a:t>2 packs of baby wipes</a:t>
            </a:r>
          </a:p>
          <a:p>
            <a:r>
              <a:rPr lang="en-US" dirty="0">
                <a:latin typeface="Chalkboard SE"/>
              </a:rPr>
              <a:t>2 containers of Lysol/Clorox wipes</a:t>
            </a:r>
          </a:p>
          <a:p>
            <a:r>
              <a:rPr lang="en-US" dirty="0">
                <a:latin typeface="Chalkboard SE"/>
              </a:rPr>
              <a:t>2 bottles of hand sanitizer</a:t>
            </a:r>
          </a:p>
          <a:p>
            <a:r>
              <a:rPr lang="en-US" dirty="0">
                <a:latin typeface="Chalkboard SE"/>
              </a:rPr>
              <a:t>2 primary composition notebooks</a:t>
            </a:r>
          </a:p>
          <a:p>
            <a:r>
              <a:rPr lang="en-US" dirty="0">
                <a:latin typeface="Chalkboard SE"/>
              </a:rPr>
              <a:t>4 plastic pocket folders </a:t>
            </a:r>
          </a:p>
          <a:p>
            <a:r>
              <a:rPr lang="en-US" dirty="0">
                <a:latin typeface="Chalkboard SE"/>
              </a:rPr>
              <a:t>1 box large (gallon) </a:t>
            </a:r>
            <a:r>
              <a:rPr lang="en-US" dirty="0" err="1">
                <a:latin typeface="Chalkboard SE"/>
              </a:rPr>
              <a:t>ZipLock</a:t>
            </a:r>
            <a:r>
              <a:rPr lang="en-US" dirty="0">
                <a:latin typeface="Chalkboard SE"/>
              </a:rPr>
              <a:t> bags</a:t>
            </a:r>
          </a:p>
          <a:p>
            <a:r>
              <a:rPr lang="en-US" dirty="0">
                <a:latin typeface="Chalkboard SE"/>
              </a:rPr>
              <a:t>1 box small (sandwich) Ziplock bags</a:t>
            </a:r>
          </a:p>
          <a:p>
            <a:r>
              <a:rPr lang="en-US" dirty="0">
                <a:latin typeface="Chalkboard SE"/>
              </a:rPr>
              <a:t>2 rolls of paper towels</a:t>
            </a:r>
          </a:p>
          <a:p>
            <a:r>
              <a:rPr lang="en-US" dirty="0">
                <a:latin typeface="Chalkboard SE"/>
              </a:rPr>
              <a:t>2 cans Lysol spray</a:t>
            </a:r>
          </a:p>
          <a:p>
            <a:r>
              <a:rPr lang="en-US" dirty="0">
                <a:latin typeface="Chalkboard SE"/>
              </a:rPr>
              <a:t>2 plastic shoe box size containers with lid</a:t>
            </a:r>
          </a:p>
          <a:p>
            <a:r>
              <a:rPr lang="en-US" dirty="0">
                <a:latin typeface="Chalkboard SE"/>
              </a:rPr>
              <a:t>A set of extra clothes and pull ups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(if your child needs it)</a:t>
            </a:r>
            <a:endParaRPr lang="en-US" dirty="0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 to keep in school</a:t>
            </a:r>
          </a:p>
          <a:p>
            <a:endParaRPr lang="en-US">
              <a:latin typeface="Chalkboard SE" panose="03050602040202020205" pitchFamily="66" charset="77"/>
            </a:endParaRPr>
          </a:p>
          <a:p>
            <a:r>
              <a:rPr lang="en-US" dirty="0">
                <a:latin typeface="Chalkboard SE"/>
              </a:rPr>
              <a:t>*during the year you may be asked to restock certain items for your child in order to keep a clean and safe learning environment</a:t>
            </a:r>
            <a:endParaRPr lang="en-US" dirty="0">
              <a:latin typeface="Chalkboard SE" panose="03050602040202020205" pitchFamily="66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4C1ABD-8FF9-A041-AA0B-F11344BA86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645" y="3164071"/>
            <a:ext cx="1825750" cy="2415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3871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769</Words>
  <Application>Microsoft Macintosh PowerPoint</Application>
  <PresentationFormat>Letter Paper (8.5x11 in)</PresentationFormat>
  <Paragraphs>63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Chalkboard SE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Sanseverino</dc:creator>
  <cp:lastModifiedBy>Rose Johnson</cp:lastModifiedBy>
  <cp:revision>13</cp:revision>
  <cp:lastPrinted>2018-09-06T00:41:36Z</cp:lastPrinted>
  <dcterms:created xsi:type="dcterms:W3CDTF">2018-09-06T00:01:07Z</dcterms:created>
  <dcterms:modified xsi:type="dcterms:W3CDTF">2021-09-08T18:10:41Z</dcterms:modified>
</cp:coreProperties>
</file>